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CC5CC-7C6B-EE5D-B876-E1D8A728C6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ECD0F6-27E1-2665-FA34-D7E7ADA15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3AC79D-93D2-5199-F39D-652F41D2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1D6624-7510-B4BB-2404-A2D3A63E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583BB0-198F-1A2C-0C67-7903A7231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787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D524F-EBEF-4F41-98A9-B78A3B9D6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EB2CE5E-5E90-8E6E-49AE-9D796D58A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8FC33B-1F74-B936-7DC6-CA0EBDE0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BA3BA0-D466-4E82-5DAC-1061DE9B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1F37EC-CE37-DF05-87B2-14A348C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09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1F9C58-7503-6273-6CD6-061A328D6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0BC10D-0823-7C42-E0FB-F89FEB04A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3DF805-CB34-EC85-DEB1-32F96344C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FBF426-7077-EEC9-F97E-92D14BEA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61E1B6-EB67-C132-3427-8D92FEF4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357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06FCEE-D1AC-9CAF-3957-B2FE93100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15F92B-4270-6691-CFB7-790CF2A2C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4E2F76-4BEB-CAC6-07A1-7206340A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160EF9-6E55-B2C1-2D77-7BED6B7E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751CA2-BD54-3ADB-F480-5699464C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151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7E63F-A25F-54F6-1F08-926325FB5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2EE138-90AF-927B-AAEE-5FFF1B2A2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8A5322-DB11-65E5-DB83-0663BD62E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B5CB58-9D32-E85E-4A83-7D07F7FF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8DC5F3-4CDB-C0FE-F597-020DA953D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069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C69CC-2D14-F76F-33E1-2FCB2B7AC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9E7336-67C3-3F12-6410-1BC9C292A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371138-8F39-FB05-97CC-6BFA6F262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BF84F2-C978-6691-B6F2-784BB20F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2D41C-FEF1-B135-D1C7-709415E70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0D08EA-0678-E744-290E-FCFD500FE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173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536136-834D-715C-A906-F67FEF80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C6A0C1-B5E4-98C6-CCB3-C2B59B855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7950C5-8767-1CBE-97B5-8BEC01D7D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327F123-98BF-0A46-81D5-742187C6E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B20C42-557A-EB3E-0136-64B8317AB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3B4EC7-33EC-1583-4FCF-DFD84688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41383D7-C9A4-D14E-BCFA-7877D46F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B0A417A-9C9B-2675-FB1E-A9D6A423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43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C35F7-6861-E038-D099-F97D8F45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77CE78-4E67-8CDB-24E2-CC9389A6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C314E4-037C-CCD8-28C7-8892D1BA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6567B9-0607-9F4A-82E4-ED8584F8E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719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E73CF0-7D86-0E51-B20D-EE5A4E966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B69BB4-C2AA-C817-066F-5F17881E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3041FE-BD62-D28B-094A-20DD4C464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588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A5A44-1B5B-AD93-8380-69CB89147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659C36-3D21-FF4C-B2D9-87C6C871E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BAB476-D905-67B8-9597-67246E7BC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503B90-1E22-0BDA-2D82-E39831FD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7A7B89-0121-B549-A900-92AC8E70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74D3B3-DBBB-E9B9-A874-9170E3AC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154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F2E64-0512-A142-EFA9-5A2CF546F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52D5B4F-6C3A-2365-EFF3-D8A189C7E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BDD7FC-41B5-A819-E49F-99D00D0E5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04BD0-A8C0-85AE-48B8-084CFB1E9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462C01-3741-9EAD-B6D7-4D96569B9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52CFD1-12AC-65C7-BE7E-0A9A4B99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00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D926303-552A-1A75-C03F-1B94477EC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AA330C-FF26-E91C-DE6D-4746B851D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956EA7-013A-B562-72DA-DA7C9AD9A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9E41B2-09D7-4024-8D70-EFDF9A535C31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E6E6AE-D449-995E-8E3A-E881BE6E8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08A10-C45C-D23D-6B76-691B28932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6D0E35-8D6D-4686-A85E-36668A69EA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945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D7D89CF8-2BEA-58D8-9D19-2595DF339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3269226" cy="807730"/>
          </a:xfrm>
        </p:spPr>
        <p:txBody>
          <a:bodyPr>
            <a:normAutofit fontScale="92500" lnSpcReduction="20000"/>
          </a:bodyPr>
          <a:lstStyle/>
          <a:p>
            <a:r>
              <a:rPr lang="es-ES" sz="6600" dirty="0" err="1">
                <a:solidFill>
                  <a:schemeClr val="tx2"/>
                </a:solidFill>
                <a:latin typeface="Abadi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D</a:t>
            </a:r>
            <a:r>
              <a:rPr lang="es-ES" sz="6600" dirty="0" err="1">
                <a:solidFill>
                  <a:schemeClr val="bg1">
                    <a:lumMod val="50000"/>
                  </a:schemeClr>
                </a:solidFill>
                <a:latin typeface="Abadi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el</a:t>
            </a:r>
            <a:r>
              <a:rPr lang="es-ES" sz="6600" dirty="0" err="1">
                <a:solidFill>
                  <a:schemeClr val="tx2"/>
                </a:solidFill>
                <a:latin typeface="Abadi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AR</a:t>
            </a:r>
            <a:r>
              <a:rPr lang="es-ES" sz="6600" dirty="0" err="1">
                <a:solidFill>
                  <a:schemeClr val="bg1">
                    <a:lumMod val="50000"/>
                  </a:schemeClr>
                </a:solidFill>
                <a:latin typeface="Abadi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ed</a:t>
            </a:r>
            <a:endParaRPr lang="es-MX" sz="6600" dirty="0">
              <a:solidFill>
                <a:schemeClr val="bg1">
                  <a:lumMod val="50000"/>
                </a:schemeClr>
              </a:solidFill>
              <a:latin typeface="Abadi" panose="020F050202020403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08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Abadi</vt:lpstr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a9671</dc:creator>
  <cp:lastModifiedBy>a9671</cp:lastModifiedBy>
  <cp:revision>1</cp:revision>
  <dcterms:created xsi:type="dcterms:W3CDTF">2025-02-20T20:10:37Z</dcterms:created>
  <dcterms:modified xsi:type="dcterms:W3CDTF">2025-02-20T20:10:55Z</dcterms:modified>
</cp:coreProperties>
</file>